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Weight-Based Parts Counter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 innovative Arduino-powered solution for accurate parts counting through precision weighing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6584394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Ready for Implementation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7235" y="1658660"/>
            <a:ext cx="4244816" cy="239291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947857" y="1869281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1C977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569" y="2007513"/>
            <a:ext cx="284321" cy="3554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7857" y="2711768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Proven Technology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7857" y="3167063"/>
            <a:ext cx="3823573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Fully functional prototype tested and validated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2673" y="1658660"/>
            <a:ext cx="4244935" cy="239291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03294" y="1869281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1C977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007" y="2007513"/>
            <a:ext cx="284321" cy="35540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3294" y="2711768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Scalable Design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403294" y="3167063"/>
            <a:ext cx="382369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Customizable for different part sizes and applications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8230" y="1658660"/>
            <a:ext cx="4244816" cy="239291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8851" y="1869281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1C977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563" y="2007513"/>
            <a:ext cx="284321" cy="35540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8851" y="2711768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Growth Potential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58851" y="3167063"/>
            <a:ext cx="3823573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Ready for commercial production and market expansion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737235" y="4367451"/>
            <a:ext cx="13155930" cy="263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350"/>
              </a:lnSpc>
              <a:buNone/>
            </a:pPr>
            <a:r>
              <a:rPr lang="en-US" sz="8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Transform Your Counting Process</a:t>
            </a:r>
            <a:endParaRPr lang="en-US" sz="8250" dirty="0"/>
          </a:p>
        </p:txBody>
      </p:sp>
      <p:sp>
        <p:nvSpPr>
          <p:cNvPr id="19" name="Text 14"/>
          <p:cNvSpPr/>
          <p:nvPr/>
        </p:nvSpPr>
        <p:spPr>
          <a:xfrm>
            <a:off x="737235" y="7316272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Join us in revolutionizing parts counting with affordable, accurate, and intelligent weighing technology.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4455676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Challenge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3455075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Manual Counting Problems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3768" y="2004536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Time-consuming inventory processes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351961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Human error in large quantity counts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768" y="2699385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Inconsistent results across operators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768" y="3046809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Labor-intensive quality control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Traditional counting methods create bottlenecks in manufacturing and inventory management workflows.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7008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Our Solution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68334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Load Cell Sensor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3928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Precision weighing from 1g to 5kg capacity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68334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Arduino R4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3928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processing and calculation engine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68334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Real-time Display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9282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Instant feedback with +/- indicators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6854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Simple 4-Step Operation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4947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Calibrate Single Part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Place one sample part on scale to set reference weight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84947"/>
            <a:ext cx="6408063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559254"/>
            <a:ext cx="2922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Input Target Quantity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Enter desired number of parts through interface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Add Parts to Scale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Pour or place parts onto weighing platform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161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Follow Visual Feedback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+ symbol: add more parts | - symbol: remove excess parts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9030"/>
            <a:ext cx="6648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Technical Specifications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57970"/>
            <a:ext cx="3664744" cy="3030736"/>
          </a:xfrm>
          <a:prstGeom prst="roundRect">
            <a:avLst>
              <a:gd name="adj" fmla="val 112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084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Weight Range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575203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 gram minimum detection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074194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5 kilogram maximum capacity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3936087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 precision load cell technology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1857970"/>
            <a:ext cx="3664863" cy="3030736"/>
          </a:xfrm>
          <a:prstGeom prst="roundRect">
            <a:avLst>
              <a:gd name="adj" fmla="val 1123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4912162" y="2084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Processing Power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2162" y="257520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Arduino R4 microcontroller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2162" y="307419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Real-time calculations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12162" y="35731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Instant response feedback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115520"/>
            <a:ext cx="7556421" cy="2304931"/>
          </a:xfrm>
          <a:prstGeom prst="roundRect">
            <a:avLst>
              <a:gd name="adj" fmla="val 1476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Digital display screen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0604" y="633174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Intuitive +/- indicators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0604" y="683073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Simple input controls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836557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Cost Comparison Analysis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13279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17325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0C4130"/>
          </a:solidFill>
          <a:ln/>
        </p:spPr>
      </p:sp>
      <p:sp>
        <p:nvSpPr>
          <p:cNvPr id="5" name="Text 2"/>
          <p:cNvSpPr/>
          <p:nvPr/>
        </p:nvSpPr>
        <p:spPr>
          <a:xfrm>
            <a:off x="6431399" y="8339137"/>
            <a:ext cx="807601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Cost (THB)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8339137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157255"/>
          </a:solidFill>
          <a:ln/>
        </p:spPr>
      </p:sp>
      <p:sp>
        <p:nvSpPr>
          <p:cNvPr id="7" name="Text 4"/>
          <p:cNvSpPr/>
          <p:nvPr/>
        </p:nvSpPr>
        <p:spPr>
          <a:xfrm>
            <a:off x="7605474" y="8339137"/>
            <a:ext cx="1001078" cy="153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Accuracy (%)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custom solution delivers 98% accuracy at just 6% of commercial alternatives' cost, making precision counting accessible for small to medium operations.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5405"/>
            <a:ext cx="5915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 Benefits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47812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639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Time Efficiency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4129564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Reduce counting time by 80% compared to manual methods. Process large quantities in minutes rather than hours.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447812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3639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Precision Results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4129564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Achieve 98% accuracy with consistent, repeatable results across different operators and conditions.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447812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3639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Cost Effective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4129564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Custom-built solution at ฿5,000 delivers professional-grade functionality at fraction of commercial cost.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Development Roadmap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078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69069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Phase 1: Current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01906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Manual operation with real-time feedback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07550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913465"/>
            <a:ext cx="2960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Phase 2: Data Storage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4038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Automatic count logging and inventory tracking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46032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Phase 3: Integration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7887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ERP system connectivity and reporting dashboard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84514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8788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Phase 4: AI Analytics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17351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Predictive inventory and quality analysis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991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Impact &amp;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Target Industries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Electronics manufacturing and assembly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Automotive parts suppliers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Small hardware and fastener businesses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Quality control laboratories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367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Measurable Benefits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3790" y="53888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90% reduction in counting errors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3108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5x faster inventory processes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7328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ROI achieved within 3 months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2025-10-01T14:53:57Z</dcterms:created>
  <dcterms:modified xsi:type="dcterms:W3CDTF">2025-10-01T14:53:57Z</dcterms:modified>
</cp:coreProperties>
</file>